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wJkg1iI9gxbDwFs+qyC6n27Y7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rgbClr val="1A1A1A"/>
              </a:solidFill>
              <a:highlight>
                <a:srgbClr val="FBFBFB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indent="-228600" lvl="1" marL="9144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2pPr>
            <a:lvl3pPr indent="-228600" lvl="2" marL="1371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3pPr>
            <a:lvl4pPr indent="-228600" lvl="3" marL="18288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4pPr>
            <a:lvl5pPr indent="-228600" lvl="4" marL="22860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>
  <p:cSld name="Záhlaví oddílu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>
  <p:cSld name="Dva obsah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>
  <p:cSld name="Porovnání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2" type="body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>
  <p:cSld name="Jenom nadpi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>
  <p:cSld name="Obsah s titulkem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indent="-4318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2pPr>
            <a:lvl3pPr indent="-4318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3pPr>
            <a:lvl4pPr indent="-4318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4pPr>
            <a:lvl5pPr indent="-4318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2" type="body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>
  <p:cSld name="Obrázek s titulkem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2" name="Google Shape;42;p12"/>
          <p:cNvSpPr/>
          <p:nvPr>
            <p:ph idx="2" type="pic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64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64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64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64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64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64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rázek 4" id="49" name="Google Shape;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241" y="0"/>
            <a:ext cx="1219648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"/>
          <p:cNvSpPr txBox="1"/>
          <p:nvPr/>
        </p:nvSpPr>
        <p:spPr>
          <a:xfrm>
            <a:off x="1810566" y="2844303"/>
            <a:ext cx="8570867" cy="9169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Verdana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Název prezentace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rázek 4" id="55" name="Google Shape;5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648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2"/>
          <p:cNvSpPr txBox="1"/>
          <p:nvPr/>
        </p:nvSpPr>
        <p:spPr>
          <a:xfrm>
            <a:off x="672881" y="1882055"/>
            <a:ext cx="10743298" cy="459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55A73"/>
              </a:buClr>
              <a:buSzPts val="2400"/>
              <a:buFont typeface="Verdana"/>
              <a:buNone/>
            </a:pPr>
            <a:r>
              <a:rPr b="1" i="0" lang="en-US" sz="2400" u="none" cap="none" strike="noStrike">
                <a:solidFill>
                  <a:srgbClr val="655A73"/>
                </a:solidFill>
                <a:latin typeface="Verdana"/>
                <a:ea typeface="Verdana"/>
                <a:cs typeface="Verdana"/>
                <a:sym typeface="Verdana"/>
              </a:rPr>
              <a:t>Heading</a:t>
            </a:r>
            <a:endParaRPr/>
          </a:p>
        </p:txBody>
      </p:sp>
      <p:sp>
        <p:nvSpPr>
          <p:cNvPr id="57" name="Google Shape;57;p2"/>
          <p:cNvSpPr txBox="1"/>
          <p:nvPr/>
        </p:nvSpPr>
        <p:spPr>
          <a:xfrm>
            <a:off x="672881" y="3268597"/>
            <a:ext cx="10743298" cy="15646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Verdana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